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/>
              <a:t>按一下以編輯母片子標題樣式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題與說明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述 (含標題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TW" altLang="en-US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5/27/2026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述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TW" altLang="en-US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5/27/2026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是非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TW" altLang="en-US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5/27/2026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5/27/2026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5/27/2026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5/27/2026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5/27/2026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5/27/2026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5/27/2026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5/27/2026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標題 14">
            <a:extLst>
              <a:ext uri="{FF2B5EF4-FFF2-40B4-BE49-F238E27FC236}">
                <a16:creationId xmlns:a16="http://schemas.microsoft.com/office/drawing/2014/main" id="{9DFD83B9-7961-414B-9A33-9852AAF6EC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6" name="文字版面配置區 15">
            <a:extLst>
              <a:ext uri="{FF2B5EF4-FFF2-40B4-BE49-F238E27FC236}">
                <a16:creationId xmlns:a16="http://schemas.microsoft.com/office/drawing/2014/main" id="{9A3E62CD-04F2-4B51-B229-5FF533FA017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14" name="內容版面配置區 13">
            <a:extLst>
              <a:ext uri="{FF2B5EF4-FFF2-40B4-BE49-F238E27FC236}">
                <a16:creationId xmlns:a16="http://schemas.microsoft.com/office/drawing/2014/main" id="{23E3CED3-38E7-4543-AD12-2B3EC5FF65D4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618679" y="230819"/>
            <a:ext cx="4686364" cy="6627181"/>
          </a:xfrm>
        </p:spPr>
      </p:pic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F38A3777-000C-4D92-9B5B-F2CDEACFC6A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20" name="內容版面配置區 19">
            <a:extLst>
              <a:ext uri="{FF2B5EF4-FFF2-40B4-BE49-F238E27FC236}">
                <a16:creationId xmlns:a16="http://schemas.microsoft.com/office/drawing/2014/main" id="{0A3ADD7E-88F9-416B-BD4D-B4414CA03EBB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6656896" y="230819"/>
            <a:ext cx="4686364" cy="6627183"/>
          </a:xfrm>
        </p:spPr>
      </p:pic>
    </p:spTree>
    <p:extLst>
      <p:ext uri="{BB962C8B-B14F-4D97-AF65-F5344CB8AC3E}">
        <p14:creationId xmlns:p14="http://schemas.microsoft.com/office/powerpoint/2010/main" val="21708881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>
            <a:extLst>
              <a:ext uri="{FF2B5EF4-FFF2-40B4-BE49-F238E27FC236}">
                <a16:creationId xmlns:a16="http://schemas.microsoft.com/office/drawing/2014/main" id="{6799CFBD-1AD7-4331-88E2-4242F01257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8" name="內容版面配置區 7">
            <a:extLst>
              <a:ext uri="{FF2B5EF4-FFF2-40B4-BE49-F238E27FC236}">
                <a16:creationId xmlns:a16="http://schemas.microsoft.com/office/drawing/2014/main" id="{DC04EC51-B8B4-4D50-9990-900B9E1CD620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758702" y="437965"/>
            <a:ext cx="4539881" cy="6420035"/>
          </a:xfrm>
        </p:spPr>
      </p:pic>
      <p:pic>
        <p:nvPicPr>
          <p:cNvPr id="10" name="內容版面配置區 9">
            <a:extLst>
              <a:ext uri="{FF2B5EF4-FFF2-40B4-BE49-F238E27FC236}">
                <a16:creationId xmlns:a16="http://schemas.microsoft.com/office/drawing/2014/main" id="{22CBA984-4A99-4542-8D65-995CC0BB427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795873" y="500109"/>
            <a:ext cx="4495936" cy="6357891"/>
          </a:xfrm>
        </p:spPr>
      </p:pic>
    </p:spTree>
    <p:extLst>
      <p:ext uri="{BB962C8B-B14F-4D97-AF65-F5344CB8AC3E}">
        <p14:creationId xmlns:p14="http://schemas.microsoft.com/office/powerpoint/2010/main" val="38944842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>
            <a:extLst>
              <a:ext uri="{FF2B5EF4-FFF2-40B4-BE49-F238E27FC236}">
                <a16:creationId xmlns:a16="http://schemas.microsoft.com/office/drawing/2014/main" id="{6799CFBD-1AD7-4331-88E2-4242F01257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3" name="內容版面配置區 2">
            <a:extLst>
              <a:ext uri="{FF2B5EF4-FFF2-40B4-BE49-F238E27FC236}">
                <a16:creationId xmlns:a16="http://schemas.microsoft.com/office/drawing/2014/main" id="{E4ED5155-52AF-42BF-A0E7-1830816D3249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829724" y="402716"/>
            <a:ext cx="4564807" cy="6455283"/>
          </a:xfrm>
        </p:spPr>
      </p:pic>
      <p:pic>
        <p:nvPicPr>
          <p:cNvPr id="8" name="內容版面配置區 7">
            <a:extLst>
              <a:ext uri="{FF2B5EF4-FFF2-40B4-BE49-F238E27FC236}">
                <a16:creationId xmlns:a16="http://schemas.microsoft.com/office/drawing/2014/main" id="{9CA92D87-7CBE-4755-B77C-7F4F7908251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724849" y="402716"/>
            <a:ext cx="4564807" cy="6455283"/>
          </a:xfrm>
        </p:spPr>
      </p:pic>
    </p:spTree>
    <p:extLst>
      <p:ext uri="{BB962C8B-B14F-4D97-AF65-F5344CB8AC3E}">
        <p14:creationId xmlns:p14="http://schemas.microsoft.com/office/powerpoint/2010/main" val="39013415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>
            <a:extLst>
              <a:ext uri="{FF2B5EF4-FFF2-40B4-BE49-F238E27FC236}">
                <a16:creationId xmlns:a16="http://schemas.microsoft.com/office/drawing/2014/main" id="{6799CFBD-1AD7-4331-88E2-4242F01257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3" name="內容版面配置區 2">
            <a:extLst>
              <a:ext uri="{FF2B5EF4-FFF2-40B4-BE49-F238E27FC236}">
                <a16:creationId xmlns:a16="http://schemas.microsoft.com/office/drawing/2014/main" id="{30C8895C-8DBD-4652-ABA3-2C3AC591B462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732070" y="420210"/>
            <a:ext cx="4552436" cy="6437790"/>
          </a:xfrm>
        </p:spPr>
      </p:pic>
      <p:pic>
        <p:nvPicPr>
          <p:cNvPr id="8" name="內容版面配置區 7">
            <a:extLst>
              <a:ext uri="{FF2B5EF4-FFF2-40B4-BE49-F238E27FC236}">
                <a16:creationId xmlns:a16="http://schemas.microsoft.com/office/drawing/2014/main" id="{EE848E96-3771-457D-8937-14FE5A800757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858016" y="420211"/>
            <a:ext cx="4552436" cy="6437789"/>
          </a:xfrm>
        </p:spPr>
      </p:pic>
    </p:spTree>
    <p:extLst>
      <p:ext uri="{BB962C8B-B14F-4D97-AF65-F5344CB8AC3E}">
        <p14:creationId xmlns:p14="http://schemas.microsoft.com/office/powerpoint/2010/main" val="3091359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>
            <a:extLst>
              <a:ext uri="{FF2B5EF4-FFF2-40B4-BE49-F238E27FC236}">
                <a16:creationId xmlns:a16="http://schemas.microsoft.com/office/drawing/2014/main" id="{6799CFBD-1AD7-4331-88E2-4242F01257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 dirty="0"/>
          </a:p>
        </p:txBody>
      </p:sp>
      <p:pic>
        <p:nvPicPr>
          <p:cNvPr id="3" name="內容版面配置區 2">
            <a:extLst>
              <a:ext uri="{FF2B5EF4-FFF2-40B4-BE49-F238E27FC236}">
                <a16:creationId xmlns:a16="http://schemas.microsoft.com/office/drawing/2014/main" id="{ABADAAE7-2040-4FA4-8156-C4E28CF14CC9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12908" y="1236717"/>
            <a:ext cx="3975049" cy="5621283"/>
          </a:xfrm>
        </p:spPr>
      </p:pic>
      <p:pic>
        <p:nvPicPr>
          <p:cNvPr id="8" name="內容版面配置區 7">
            <a:extLst>
              <a:ext uri="{FF2B5EF4-FFF2-40B4-BE49-F238E27FC236}">
                <a16:creationId xmlns:a16="http://schemas.microsoft.com/office/drawing/2014/main" id="{68E2A2BC-6AEF-4C81-9FDE-E1E901BF44E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253539" y="1236717"/>
            <a:ext cx="3975050" cy="5621283"/>
          </a:xfrm>
        </p:spPr>
      </p:pic>
      <p:pic>
        <p:nvPicPr>
          <p:cNvPr id="10" name="圖片 9">
            <a:extLst>
              <a:ext uri="{FF2B5EF4-FFF2-40B4-BE49-F238E27FC236}">
                <a16:creationId xmlns:a16="http://schemas.microsoft.com/office/drawing/2014/main" id="{95241A07-F1A6-46B1-B7D8-95F70A77E2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94171" y="1236717"/>
            <a:ext cx="3930077" cy="5557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7897525"/>
      </p:ext>
    </p:extLst>
  </p:cSld>
  <p:clrMapOvr>
    <a:masterClrMapping/>
  </p:clrMapOvr>
</p:sld>
</file>

<file path=ppt/theme/theme1.xml><?xml version="1.0" encoding="utf-8"?>
<a:theme xmlns:a="http://schemas.openxmlformats.org/drawingml/2006/main" name="絲縷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11</TotalTime>
  <Words>0</Words>
  <Application>Microsoft Office PowerPoint</Application>
  <PresentationFormat>寬螢幕</PresentationFormat>
  <Paragraphs>0</Paragraphs>
  <Slides>5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4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5</vt:i4>
      </vt:variant>
    </vt:vector>
  </HeadingPairs>
  <TitlesOfParts>
    <vt:vector size="10" baseType="lpstr">
      <vt:lpstr>微軟正黑體</vt:lpstr>
      <vt:lpstr>Arial</vt:lpstr>
      <vt:lpstr>Century Gothic</vt:lpstr>
      <vt:lpstr>Wingdings 3</vt:lpstr>
      <vt:lpstr>絲縷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user</dc:creator>
  <cp:lastModifiedBy>user</cp:lastModifiedBy>
  <cp:revision>2</cp:revision>
  <dcterms:created xsi:type="dcterms:W3CDTF">2026-05-27T03:09:30Z</dcterms:created>
  <dcterms:modified xsi:type="dcterms:W3CDTF">2026-05-27T03:21:04Z</dcterms:modified>
</cp:coreProperties>
</file>